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ordwall.net/ar/resource/10234532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67335" y="3560972"/>
            <a:ext cx="27263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cap="none" spc="0" dirty="0">
                <a:ln w="0"/>
                <a:solidFill>
                  <a:schemeClr val="tx1"/>
                </a:solidFill>
              </a:rPr>
              <a:t>Word wall</a:t>
            </a:r>
            <a:r>
              <a:rPr lang="ar-AE" sz="2400" cap="none" spc="0" dirty="0">
                <a:ln w="0"/>
                <a:solidFill>
                  <a:schemeClr val="tx1"/>
                </a:solidFill>
              </a:rPr>
              <a:t>تنفيذ مهام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3318330" y="3560972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621408" y="232106"/>
            <a:ext cx="227177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السادس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878142-07FD-CE18-0168-731494BF7F37}"/>
              </a:ext>
            </a:extLst>
          </p:cNvPr>
          <p:cNvSpPr txBox="1"/>
          <p:nvPr/>
        </p:nvSpPr>
        <p:spPr>
          <a:xfrm>
            <a:off x="4147888" y="5393544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https://wordwall.net/ar/resource/10234532</a:t>
            </a:r>
            <a:endParaRPr lang="ar-AE" dirty="0"/>
          </a:p>
          <a:p>
            <a:endParaRPr lang="en-A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C6ECA5-262B-B0DD-8440-D92E04D11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639" y="2392581"/>
            <a:ext cx="2798445" cy="279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776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280AFBD-1FAE-4568-BA72-851481C5B436}"/>
</file>

<file path=docProps/app.xml><?xml version="1.0" encoding="utf-8"?>
<Properties xmlns="http://schemas.openxmlformats.org/officeDocument/2006/extended-properties" xmlns:vt="http://schemas.openxmlformats.org/officeDocument/2006/docPropsVTypes">
  <TotalTime>5548</TotalTime>
  <Words>28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2024-01-06T10:35:22Z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